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handoutMasterIdLst>
    <p:handoutMasterId r:id="rId5"/>
  </p:handoutMasterIdLst>
  <p:sldIdLst>
    <p:sldId id="619" r:id="rId2"/>
    <p:sldId id="425" r:id="rId3"/>
  </p:sldIdLst>
  <p:sldSz cx="9144000" cy="6858000" type="screen4x3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6">
          <p15:clr>
            <a:srgbClr val="A4A3A4"/>
          </p15:clr>
        </p15:guide>
        <p15:guide id="2" pos="2782">
          <p15:clr>
            <a:srgbClr val="A4A3A4"/>
          </p15:clr>
        </p15:guide>
        <p15:guide id="3" pos="27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CC"/>
    <a:srgbClr val="D167E3"/>
    <a:srgbClr val="FF00FF"/>
    <a:srgbClr val="CCFFFF"/>
    <a:srgbClr val="FFC0FC"/>
    <a:srgbClr val="65AEDD"/>
    <a:srgbClr val="F288FF"/>
    <a:srgbClr val="BAB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5" autoAdjust="0"/>
    <p:restoredTop sz="94150" autoAdjust="0"/>
  </p:normalViewPr>
  <p:slideViewPr>
    <p:cSldViewPr snapToGrid="0">
      <p:cViewPr varScale="1">
        <p:scale>
          <a:sx n="114" d="100"/>
          <a:sy n="114" d="100"/>
        </p:scale>
        <p:origin x="1602" y="84"/>
      </p:cViewPr>
      <p:guideLst>
        <p:guide orient="horz" pos="3386"/>
        <p:guide pos="2782"/>
        <p:guide pos="278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8" d="100"/>
          <a:sy n="128" d="100"/>
        </p:scale>
        <p:origin x="165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9797" cy="344091"/>
          </a:xfrm>
          <a:prstGeom prst="rect">
            <a:avLst/>
          </a:prstGeom>
        </p:spPr>
        <p:txBody>
          <a:bodyPr vert="horz" lIns="96013" tIns="48007" rIns="96013" bIns="48007" rtlCol="0"/>
          <a:lstStyle>
            <a:lvl1pPr algn="l">
              <a:defRPr sz="1300"/>
            </a:lvl1pPr>
          </a:lstStyle>
          <a:p>
            <a:endParaRPr kumimoji="1" lang="ja-JP" altLang="en-US" dirty="0">
              <a:ea typeface="メイリオ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3589" y="1"/>
            <a:ext cx="4309797" cy="344091"/>
          </a:xfrm>
          <a:prstGeom prst="rect">
            <a:avLst/>
          </a:prstGeom>
        </p:spPr>
        <p:txBody>
          <a:bodyPr vert="horz" lIns="96013" tIns="48007" rIns="96013" bIns="48007" rtlCol="0"/>
          <a:lstStyle>
            <a:lvl1pPr algn="r">
              <a:defRPr sz="1300"/>
            </a:lvl1pPr>
          </a:lstStyle>
          <a:p>
            <a:fld id="{033F8BA6-5A2E-406A-8485-433FC179F9E3}" type="datetimeFigureOut">
              <a:rPr kumimoji="1" lang="ja-JP" altLang="en-US" smtClean="0">
                <a:ea typeface="メイリオ"/>
              </a:rPr>
              <a:t>2020/12/18</a:t>
            </a:fld>
            <a:endParaRPr kumimoji="1" lang="ja-JP" altLang="en-US" dirty="0">
              <a:ea typeface="メイリオ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513913"/>
            <a:ext cx="4309797" cy="344090"/>
          </a:xfrm>
          <a:prstGeom prst="rect">
            <a:avLst/>
          </a:prstGeom>
        </p:spPr>
        <p:txBody>
          <a:bodyPr vert="horz" lIns="96013" tIns="48007" rIns="96013" bIns="48007" rtlCol="0" anchor="b"/>
          <a:lstStyle>
            <a:lvl1pPr algn="l">
              <a:defRPr sz="1300"/>
            </a:lvl1pPr>
          </a:lstStyle>
          <a:p>
            <a:endParaRPr kumimoji="1" lang="ja-JP" altLang="en-US" dirty="0">
              <a:ea typeface="メイリオ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3589" y="6513913"/>
            <a:ext cx="4309797" cy="344090"/>
          </a:xfrm>
          <a:prstGeom prst="rect">
            <a:avLst/>
          </a:prstGeom>
        </p:spPr>
        <p:txBody>
          <a:bodyPr vert="horz" lIns="96013" tIns="48007" rIns="96013" bIns="48007" rtlCol="0" anchor="b"/>
          <a:lstStyle>
            <a:lvl1pPr algn="r">
              <a:defRPr sz="1300"/>
            </a:lvl1pPr>
          </a:lstStyle>
          <a:p>
            <a:fld id="{9A0B45EF-E774-4BCE-A77F-28D15E568BC7}" type="slidenum">
              <a:rPr kumimoji="1" lang="ja-JP" altLang="en-US" smtClean="0">
                <a:ea typeface="メイリオ"/>
              </a:rPr>
              <a:t>‹#›</a:t>
            </a:fld>
            <a:endParaRPr kumimoji="1" lang="ja-JP" altLang="en-US" dirty="0"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88229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9797" cy="344091"/>
          </a:xfrm>
          <a:prstGeom prst="rect">
            <a:avLst/>
          </a:prstGeom>
        </p:spPr>
        <p:txBody>
          <a:bodyPr vert="horz" lIns="96013" tIns="48007" rIns="96013" bIns="48007" rtlCol="0"/>
          <a:lstStyle>
            <a:lvl1pPr algn="l">
              <a:defRPr sz="1300">
                <a:ea typeface="メイリオ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3589" y="1"/>
            <a:ext cx="4309797" cy="344091"/>
          </a:xfrm>
          <a:prstGeom prst="rect">
            <a:avLst/>
          </a:prstGeom>
        </p:spPr>
        <p:txBody>
          <a:bodyPr vert="horz" lIns="96013" tIns="48007" rIns="96013" bIns="48007" rtlCol="0"/>
          <a:lstStyle>
            <a:lvl1pPr algn="r">
              <a:defRPr sz="1300">
                <a:ea typeface="メイリオ"/>
              </a:defRPr>
            </a:lvl1pPr>
          </a:lstStyle>
          <a:p>
            <a:fld id="{D8AFB47E-432F-48E4-AABB-DDC027A6ADE2}" type="datetimeFigureOut">
              <a:rPr lang="ja-JP" altLang="en-US" smtClean="0"/>
              <a:pPr/>
              <a:t>2020/12/18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0588" y="857250"/>
            <a:ext cx="3084512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3" tIns="48007" rIns="96013" bIns="4800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569" y="3300413"/>
            <a:ext cx="7956550" cy="2700339"/>
          </a:xfrm>
          <a:prstGeom prst="rect">
            <a:avLst/>
          </a:prstGeom>
        </p:spPr>
        <p:txBody>
          <a:bodyPr vert="horz" lIns="96013" tIns="48007" rIns="96013" bIns="48007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513913"/>
            <a:ext cx="4309797" cy="344090"/>
          </a:xfrm>
          <a:prstGeom prst="rect">
            <a:avLst/>
          </a:prstGeom>
        </p:spPr>
        <p:txBody>
          <a:bodyPr vert="horz" lIns="96013" tIns="48007" rIns="96013" bIns="48007" rtlCol="0" anchor="b"/>
          <a:lstStyle>
            <a:lvl1pPr algn="l">
              <a:defRPr sz="1300">
                <a:ea typeface="メイリオ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3589" y="6513913"/>
            <a:ext cx="4309797" cy="344090"/>
          </a:xfrm>
          <a:prstGeom prst="rect">
            <a:avLst/>
          </a:prstGeom>
        </p:spPr>
        <p:txBody>
          <a:bodyPr vert="horz" lIns="96013" tIns="48007" rIns="96013" bIns="48007" rtlCol="0" anchor="b"/>
          <a:lstStyle>
            <a:lvl1pPr algn="r">
              <a:defRPr sz="1300">
                <a:ea typeface="メイリオ"/>
              </a:defRPr>
            </a:lvl1pPr>
          </a:lstStyle>
          <a:p>
            <a:fld id="{272935F2-8C16-4825-BF67-28DAAD8E4B7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145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84" y="1916723"/>
            <a:ext cx="8209267" cy="4188354"/>
          </a:xfrm>
          <a:prstGeom prst="rect">
            <a:avLst/>
          </a:prstGeom>
        </p:spPr>
        <p:txBody>
          <a:bodyPr>
            <a:normAutofit/>
          </a:bodyPr>
          <a:lstStyle>
            <a:lvl1pPr marL="205740" indent="-171450">
              <a:buFont typeface="Wingdings" panose="05000000000000000000" pitchFamily="2" charset="2"/>
              <a:buChar char="l"/>
              <a:defRPr sz="2400" u="none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 u="none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400" u="none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2400" u="none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2400" u="none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176365" y="6592636"/>
            <a:ext cx="4782077" cy="256406"/>
          </a:xfrm>
          <a:prstGeom prst="rect">
            <a:avLst/>
          </a:prstGeo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altLang="en-US" dirty="0">
              <a:solidFill>
                <a:srgbClr val="363D3D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5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4361" y="2758923"/>
            <a:ext cx="7286083" cy="1133065"/>
          </a:xfrm>
        </p:spPr>
        <p:txBody>
          <a:bodyPr anchor="ctr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2176365" y="6592636"/>
            <a:ext cx="4782077" cy="256406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363D3D">
                  <a:tint val="75000"/>
                </a:srgb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8629145" y="6563128"/>
            <a:ext cx="48006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rPr lang="en-US" altLang="ja-JP" smtClean="0">
                <a:solidFill>
                  <a:prstClr val="white"/>
                </a:solidFill>
              </a:rPr>
              <a:pPr/>
              <a:t>‹#›</a:t>
            </a:fld>
            <a:endParaRPr lang="en-US" altLang="ja-JP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7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34766" y="467136"/>
            <a:ext cx="7286083" cy="11330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1" lang="ja-JP" dirty="0"/>
              <a:t>マスター タイトルのスタイルを編集するには、ここをクリック</a:t>
            </a: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751" y="6668608"/>
            <a:ext cx="352268" cy="15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8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marL="0" indent="0" algn="ctr" defTabSz="6858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kumimoji="1" lang="ja-JP" sz="36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05740" indent="-171450" algn="l" defTabSz="685800" rtl="0" eaLnBrk="1" latinLnBrk="0" hangingPunct="1">
        <a:lnSpc>
          <a:spcPct val="90000"/>
        </a:lnSpc>
        <a:spcBef>
          <a:spcPts val="1350"/>
        </a:spcBef>
        <a:buSzPct val="80000"/>
        <a:buFont typeface="Arial" pitchFamily="34" charset="0"/>
        <a:buChar char="•"/>
        <a:defRPr kumimoji="1" lang="ja-JP" sz="15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45770" indent="-171450" algn="l" defTabSz="685800" rtl="0" eaLnBrk="1" latinLnBrk="0" hangingPunct="1">
        <a:lnSpc>
          <a:spcPct val="90000"/>
        </a:lnSpc>
        <a:spcBef>
          <a:spcPts val="750"/>
        </a:spcBef>
        <a:buSzPct val="80000"/>
        <a:buFont typeface="Arial" pitchFamily="34" charset="0"/>
        <a:buChar char="•"/>
        <a:defRPr kumimoji="1" lang="ja-JP" sz="13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68580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kumimoji="1" lang="ja-JP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92583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kumimoji="1" lang="ja-JP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165860" indent="-171450" algn="l" defTabSz="6858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kumimoji="1" lang="ja-JP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40589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kumimoji="1" lang="ja-JP"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kumimoji="1" lang="ja-JP" sz="10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kumimoji="1" lang="ja-JP" sz="10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25980" indent="-171450" algn="l" defTabSz="6858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kumimoji="1" lang="ja-JP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30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8D9AD5-F248-4919-864A-CFD76CC027D6}" type="slidenum">
              <a:rPr lang="en-US" altLang="ja-JP" smtClean="0">
                <a:solidFill>
                  <a:prstClr val="white"/>
                </a:solidFill>
              </a:rPr>
              <a:pPr/>
              <a:t>1</a:t>
            </a:fld>
            <a:endParaRPr lang="en-US" altLang="ja-JP">
              <a:solidFill>
                <a:prstClr val="white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0" y="0"/>
            <a:ext cx="3851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事前課題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ライフラインを描こう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タイトル 3">
            <a:extLst>
              <a:ext uri="{FF2B5EF4-FFF2-40B4-BE49-F238E27FC236}">
                <a16:creationId xmlns:a16="http://schemas.microsoft.com/office/drawing/2014/main" id="{475984E2-094E-4449-9F10-9865D7D83009}"/>
              </a:ext>
            </a:extLst>
          </p:cNvPr>
          <p:cNvSpPr txBox="1">
            <a:spLocks/>
          </p:cNvSpPr>
          <p:nvPr/>
        </p:nvSpPr>
        <p:spPr>
          <a:xfrm>
            <a:off x="29870" y="276998"/>
            <a:ext cx="9075064" cy="1249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lang="ja-JP" sz="36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algn="l"/>
            <a:r>
              <a:rPr lang="ja-JP" altLang="en-US" sz="1200" b="0" dirty="0"/>
              <a:t>セミナー当日、少人数のグループで、「ライフライン」を画面共有します。画面共有で見やすいよう、太字のサインペンで記入して下さい。記入したシートをデータ（写メでも</a:t>
            </a:r>
            <a:r>
              <a:rPr lang="en-US" altLang="ja-JP" sz="1200" b="0" dirty="0"/>
              <a:t>PDF</a:t>
            </a:r>
            <a:r>
              <a:rPr lang="ja-JP" altLang="en-US" sz="1200" b="0" dirty="0"/>
              <a:t>でも</a:t>
            </a:r>
            <a:r>
              <a:rPr lang="en-US" altLang="ja-JP" sz="1200" b="0" dirty="0"/>
              <a:t>OK</a:t>
            </a:r>
            <a:r>
              <a:rPr lang="ja-JP" altLang="en-US" sz="1200" b="0" dirty="0"/>
              <a:t>）にして、当日セミナー参加に使用する端末に保存しておいてください。</a:t>
            </a:r>
            <a:endParaRPr lang="en-US" altLang="ja-JP" sz="1200" b="0" dirty="0"/>
          </a:p>
          <a:p>
            <a:pPr algn="l"/>
            <a:endParaRPr lang="en-US" altLang="ja-JP" sz="1200" b="0" dirty="0"/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ja-JP" altLang="en-US" sz="1200" b="0" dirty="0"/>
              <a:t>プリンターがある方・画面上で記入できる方：次ページのワークシートに自分のここまでの人生を振り返って記入して下さい。</a:t>
            </a:r>
            <a:endParaRPr lang="en-US" altLang="ja-JP" sz="1200" b="0" dirty="0"/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lang="ja-JP" altLang="en-US" sz="1200" b="0" dirty="0"/>
              <a:t>プリンターがない方：</a:t>
            </a:r>
            <a:r>
              <a:rPr lang="ja-JP" altLang="en-US" sz="1200" b="0"/>
              <a:t>手元に白紙を</a:t>
            </a:r>
            <a:r>
              <a:rPr lang="ja-JP" altLang="en-US" sz="1200" b="0" dirty="0"/>
              <a:t>準備してください。右上に名前を書き、中心に横線を引きます。自分のここまでの人生を振り返って記入して下さい。</a:t>
            </a:r>
            <a:br>
              <a:rPr lang="ja-JP" altLang="en-US" sz="1200" b="0" dirty="0"/>
            </a:br>
            <a:endParaRPr lang="ja-JP" altLang="en-US" sz="1200" b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0" y="1663486"/>
            <a:ext cx="3851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ライフライン</a:t>
            </a:r>
            <a:endParaRPr kumimoji="1" lang="ja-JP" altLang="en-US" sz="1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0286857-D156-46C1-860E-62B7A3669B5D}"/>
              </a:ext>
            </a:extLst>
          </p:cNvPr>
          <p:cNvSpPr/>
          <p:nvPr/>
        </p:nvSpPr>
        <p:spPr>
          <a:xfrm>
            <a:off x="6106319" y="1675139"/>
            <a:ext cx="2794940" cy="364210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05E741A-35C4-4BB3-B199-A7B3C08A80AB}"/>
              </a:ext>
            </a:extLst>
          </p:cNvPr>
          <p:cNvSpPr txBox="1"/>
          <p:nvPr/>
        </p:nvSpPr>
        <p:spPr>
          <a:xfrm>
            <a:off x="6032973" y="1663486"/>
            <a:ext cx="5131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名前</a:t>
            </a:r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322538" y="2292281"/>
            <a:ext cx="1" cy="3944593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>
            <a:off x="197878" y="4252617"/>
            <a:ext cx="8893888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117713" y="2133600"/>
            <a:ext cx="38513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高い</a:t>
            </a:r>
            <a:endParaRPr kumimoji="1"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117712" y="6236875"/>
            <a:ext cx="385132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低い</a:t>
            </a:r>
            <a:endParaRPr kumimoji="1"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8493613" y="4248156"/>
            <a:ext cx="624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今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85298C3C-1E97-784F-9D9E-01CCDF7FF36C}"/>
              </a:ext>
            </a:extLst>
          </p:cNvPr>
          <p:cNvSpPr/>
          <p:nvPr/>
        </p:nvSpPr>
        <p:spPr>
          <a:xfrm>
            <a:off x="527364" y="2820357"/>
            <a:ext cx="7975219" cy="2939207"/>
          </a:xfrm>
          <a:custGeom>
            <a:avLst/>
            <a:gdLst>
              <a:gd name="connsiteX0" fmla="*/ 0 w 7285703"/>
              <a:gd name="connsiteY0" fmla="*/ 838526 h 3453673"/>
              <a:gd name="connsiteX1" fmla="*/ 663678 w 7285703"/>
              <a:gd name="connsiteY1" fmla="*/ 115855 h 3453673"/>
              <a:gd name="connsiteX2" fmla="*/ 1489587 w 7285703"/>
              <a:gd name="connsiteY2" fmla="*/ 2991791 h 3453673"/>
              <a:gd name="connsiteX3" fmla="*/ 2168013 w 7285703"/>
              <a:gd name="connsiteY3" fmla="*/ 3316255 h 3453673"/>
              <a:gd name="connsiteX4" fmla="*/ 2743200 w 7285703"/>
              <a:gd name="connsiteY4" fmla="*/ 1634939 h 3453673"/>
              <a:gd name="connsiteX5" fmla="*/ 3716594 w 7285703"/>
              <a:gd name="connsiteY5" fmla="*/ 1605442 h 3453673"/>
              <a:gd name="connsiteX6" fmla="*/ 4586749 w 7285703"/>
              <a:gd name="connsiteY6" fmla="*/ 661546 h 3453673"/>
              <a:gd name="connsiteX7" fmla="*/ 6592529 w 7285703"/>
              <a:gd name="connsiteY7" fmla="*/ 1354720 h 3453673"/>
              <a:gd name="connsiteX8" fmla="*/ 7064478 w 7285703"/>
              <a:gd name="connsiteY8" fmla="*/ 1000758 h 3453673"/>
              <a:gd name="connsiteX9" fmla="*/ 7285703 w 7285703"/>
              <a:gd name="connsiteY9" fmla="*/ 779533 h 3453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85703" h="3453673">
                <a:moveTo>
                  <a:pt x="0" y="838526"/>
                </a:moveTo>
                <a:cubicBezTo>
                  <a:pt x="207707" y="297752"/>
                  <a:pt x="415414" y="-243022"/>
                  <a:pt x="663678" y="115855"/>
                </a:cubicBezTo>
                <a:cubicBezTo>
                  <a:pt x="911942" y="474732"/>
                  <a:pt x="1238865" y="2458391"/>
                  <a:pt x="1489587" y="2991791"/>
                </a:cubicBezTo>
                <a:cubicBezTo>
                  <a:pt x="1740309" y="3525191"/>
                  <a:pt x="1959078" y="3542397"/>
                  <a:pt x="2168013" y="3316255"/>
                </a:cubicBezTo>
                <a:cubicBezTo>
                  <a:pt x="2376948" y="3090113"/>
                  <a:pt x="2485103" y="1920075"/>
                  <a:pt x="2743200" y="1634939"/>
                </a:cubicBezTo>
                <a:cubicBezTo>
                  <a:pt x="3001297" y="1349804"/>
                  <a:pt x="3409336" y="1767674"/>
                  <a:pt x="3716594" y="1605442"/>
                </a:cubicBezTo>
                <a:cubicBezTo>
                  <a:pt x="4023852" y="1443210"/>
                  <a:pt x="4107427" y="703333"/>
                  <a:pt x="4586749" y="661546"/>
                </a:cubicBezTo>
                <a:cubicBezTo>
                  <a:pt x="5066071" y="619759"/>
                  <a:pt x="6179574" y="1298185"/>
                  <a:pt x="6592529" y="1354720"/>
                </a:cubicBezTo>
                <a:cubicBezTo>
                  <a:pt x="7005484" y="1411255"/>
                  <a:pt x="6948949" y="1096622"/>
                  <a:pt x="7064478" y="1000758"/>
                </a:cubicBezTo>
                <a:cubicBezTo>
                  <a:pt x="7180007" y="904894"/>
                  <a:pt x="7232855" y="842213"/>
                  <a:pt x="7285703" y="779533"/>
                </a:cubicBez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8C2BCD7-E746-CE48-9C6A-FA138DEC5963}"/>
              </a:ext>
            </a:extLst>
          </p:cNvPr>
          <p:cNvSpPr/>
          <p:nvPr/>
        </p:nvSpPr>
        <p:spPr>
          <a:xfrm>
            <a:off x="2043376" y="5847579"/>
            <a:ext cx="1338164" cy="53281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彼女に</a:t>
            </a:r>
            <a:endParaRPr kumimoji="1" lang="en-US" altLang="ja-JP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振られる</a:t>
            </a:r>
            <a:endParaRPr kumimoji="1" lang="ja-JP" altLang="en-US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7EF0E02-33ED-4240-927D-97802AEDBDC6}"/>
              </a:ext>
            </a:extLst>
          </p:cNvPr>
          <p:cNvSpPr/>
          <p:nvPr/>
        </p:nvSpPr>
        <p:spPr>
          <a:xfrm>
            <a:off x="517424" y="2068609"/>
            <a:ext cx="1465944" cy="55741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新入生歓迎企画で</a:t>
            </a:r>
            <a:endParaRPr kumimoji="1" lang="en-US" altLang="ja-JP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親友ができる</a:t>
            </a:r>
            <a:endParaRPr kumimoji="1" lang="ja-JP" altLang="en-US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4185981-1050-F346-8A23-CC24123E4951}"/>
              </a:ext>
            </a:extLst>
          </p:cNvPr>
          <p:cNvSpPr/>
          <p:nvPr/>
        </p:nvSpPr>
        <p:spPr>
          <a:xfrm>
            <a:off x="3546371" y="4362753"/>
            <a:ext cx="1495412" cy="72639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サークルで</a:t>
            </a:r>
            <a:endParaRPr kumimoji="1" lang="en-US" altLang="ja-JP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後輩ができる</a:t>
            </a:r>
            <a:endParaRPr kumimoji="1" lang="ja-JP" altLang="en-US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EC99915-AA5C-8F40-B176-C5E462B8BFA2}"/>
              </a:ext>
            </a:extLst>
          </p:cNvPr>
          <p:cNvSpPr/>
          <p:nvPr/>
        </p:nvSpPr>
        <p:spPr>
          <a:xfrm>
            <a:off x="4478526" y="2280720"/>
            <a:ext cx="2004741" cy="7812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サークルで</a:t>
            </a:r>
            <a:endParaRPr lang="en-US" altLang="ja-JP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リーダーに</a:t>
            </a:r>
            <a:r>
              <a:rPr kumimoji="1" lang="ja-JP" altLang="en-US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なる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1AC473A-1F81-3248-A433-17B6FD2EDFFA}"/>
              </a:ext>
            </a:extLst>
          </p:cNvPr>
          <p:cNvSpPr/>
          <p:nvPr/>
        </p:nvSpPr>
        <p:spPr>
          <a:xfrm>
            <a:off x="7237451" y="4053295"/>
            <a:ext cx="1153750" cy="83036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活動の中で葛藤</a:t>
            </a:r>
            <a:endParaRPr kumimoji="1" lang="ja-JP" altLang="en-US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F38B430-5003-1748-B89D-342DFA4A38C6}"/>
              </a:ext>
            </a:extLst>
          </p:cNvPr>
          <p:cNvSpPr/>
          <p:nvPr/>
        </p:nvSpPr>
        <p:spPr>
          <a:xfrm>
            <a:off x="832023" y="2480202"/>
            <a:ext cx="554495" cy="3911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＋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02EA20E-97D5-4F46-A2AC-9E170C05BFAD}"/>
              </a:ext>
            </a:extLst>
          </p:cNvPr>
          <p:cNvSpPr/>
          <p:nvPr/>
        </p:nvSpPr>
        <p:spPr>
          <a:xfrm>
            <a:off x="5233376" y="3058993"/>
            <a:ext cx="554866" cy="3911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＋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4EEA3F9-A8EC-F342-ADCD-3C528BD5B723}"/>
              </a:ext>
            </a:extLst>
          </p:cNvPr>
          <p:cNvSpPr/>
          <p:nvPr/>
        </p:nvSpPr>
        <p:spPr>
          <a:xfrm>
            <a:off x="2367717" y="5331263"/>
            <a:ext cx="458613" cy="3911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ー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8DF7491-5F4D-B044-9E0A-ABAFCF998751}"/>
              </a:ext>
            </a:extLst>
          </p:cNvPr>
          <p:cNvSpPr/>
          <p:nvPr/>
        </p:nvSpPr>
        <p:spPr>
          <a:xfrm>
            <a:off x="7614641" y="3568668"/>
            <a:ext cx="430617" cy="3911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ー</a:t>
            </a:r>
          </a:p>
        </p:txBody>
      </p:sp>
      <p:sp>
        <p:nvSpPr>
          <p:cNvPr id="26" name="タイトル 3">
            <a:extLst>
              <a:ext uri="{FF2B5EF4-FFF2-40B4-BE49-F238E27FC236}">
                <a16:creationId xmlns:a16="http://schemas.microsoft.com/office/drawing/2014/main" id="{9F6D6B19-CDE8-A64E-B35C-1E559BD8F498}"/>
              </a:ext>
            </a:extLst>
          </p:cNvPr>
          <p:cNvSpPr txBox="1">
            <a:spLocks/>
          </p:cNvSpPr>
          <p:nvPr/>
        </p:nvSpPr>
        <p:spPr>
          <a:xfrm>
            <a:off x="1098742" y="1756926"/>
            <a:ext cx="7132320" cy="3198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kumimoji="1" lang="ja-JP" sz="2550" kern="1200">
                <a:solidFill>
                  <a:schemeClr val="tx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pPr algn="ctr"/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ABEF3F5-C0A9-0C4E-AFC6-4A080F0AE14A}"/>
              </a:ext>
            </a:extLst>
          </p:cNvPr>
          <p:cNvCxnSpPr/>
          <p:nvPr/>
        </p:nvCxnSpPr>
        <p:spPr>
          <a:xfrm>
            <a:off x="50393" y="1504335"/>
            <a:ext cx="90149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F8F7B9A-B96F-084A-840E-441CE12EA8BF}"/>
              </a:ext>
            </a:extLst>
          </p:cNvPr>
          <p:cNvSpPr/>
          <p:nvPr/>
        </p:nvSpPr>
        <p:spPr>
          <a:xfrm>
            <a:off x="1141844" y="1588829"/>
            <a:ext cx="4642460" cy="39118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記入例</a:t>
            </a:r>
            <a:endParaRPr kumimoji="1" lang="ja-JP" altLang="en-US" sz="140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B4FB400-51D2-0A4E-B9C7-38AC2F4837B0}"/>
              </a:ext>
            </a:extLst>
          </p:cNvPr>
          <p:cNvSpPr/>
          <p:nvPr/>
        </p:nvSpPr>
        <p:spPr>
          <a:xfrm>
            <a:off x="1983368" y="1403303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ja-JP" sz="11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r>
              <a:rPr lang="ja-JP" altLang="en-US" sz="11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モチベーションが高かった時／低かった時のエピソードを</a:t>
            </a:r>
            <a:endParaRPr lang="en-US" altLang="ja-JP" sz="11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r>
              <a:rPr lang="ja-JP" altLang="en-US" sz="110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思い返して印（＋、ー）をつけてから曲線で結ぶと書きやすい！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7EF0E02-33ED-4240-927D-97802AEDBDC6}"/>
              </a:ext>
            </a:extLst>
          </p:cNvPr>
          <p:cNvSpPr/>
          <p:nvPr/>
        </p:nvSpPr>
        <p:spPr>
          <a:xfrm>
            <a:off x="212491" y="4411535"/>
            <a:ext cx="1400894" cy="64351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スタートは任意で定めていただいて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algn="ctr"/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OK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です</a:t>
            </a:r>
          </a:p>
        </p:txBody>
      </p:sp>
      <p:cxnSp>
        <p:nvCxnSpPr>
          <p:cNvPr id="32" name="直線コネクタ 31"/>
          <p:cNvCxnSpPr/>
          <p:nvPr/>
        </p:nvCxnSpPr>
        <p:spPr>
          <a:xfrm>
            <a:off x="336355" y="4264577"/>
            <a:ext cx="147252" cy="1344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094601" y="18801"/>
            <a:ext cx="604184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ライフラインとは、エネルギーの高低、モチベーション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やる気の変化を曲線で表します</a:t>
            </a:r>
            <a:b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EDE0AE0-7C8E-F84C-B2A7-326525AE0FDB}"/>
              </a:ext>
            </a:extLst>
          </p:cNvPr>
          <p:cNvSpPr/>
          <p:nvPr/>
        </p:nvSpPr>
        <p:spPr>
          <a:xfrm>
            <a:off x="3421134" y="3626340"/>
            <a:ext cx="554866" cy="3911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＋</a:t>
            </a:r>
          </a:p>
        </p:txBody>
      </p:sp>
    </p:spTree>
    <p:extLst>
      <p:ext uri="{BB962C8B-B14F-4D97-AF65-F5344CB8AC3E}">
        <p14:creationId xmlns:p14="http://schemas.microsoft.com/office/powerpoint/2010/main" val="218793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8653859" y="6605185"/>
            <a:ext cx="48006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rPr lang="en-US" altLang="ja-JP" smtClean="0">
                <a:solidFill>
                  <a:prstClr val="white"/>
                </a:solidFill>
              </a:rPr>
              <a:pPr/>
              <a:t>2</a:t>
            </a:fld>
            <a:endParaRPr lang="en-US" altLang="ja-JP">
              <a:solidFill>
                <a:prstClr val="white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256032" y="1209684"/>
            <a:ext cx="1" cy="4897635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H="1">
            <a:off x="131372" y="3643650"/>
            <a:ext cx="8893888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256032" y="54244"/>
            <a:ext cx="38513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ライフライン</a:t>
            </a:r>
            <a:endParaRPr kumimoji="1" lang="ja-JP" altLang="en-US" sz="1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51207" y="1012664"/>
            <a:ext cx="3851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高い</a:t>
            </a:r>
            <a:endParaRPr kumimoji="1"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51206" y="6107319"/>
            <a:ext cx="38513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低い</a:t>
            </a:r>
            <a:endParaRPr kumimoji="1" lang="ja-JP" alt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D838CFB-483E-4C0A-8A2A-F71F81736381}"/>
              </a:ext>
            </a:extLst>
          </p:cNvPr>
          <p:cNvSpPr txBox="1"/>
          <p:nvPr/>
        </p:nvSpPr>
        <p:spPr>
          <a:xfrm>
            <a:off x="8427107" y="3638111"/>
            <a:ext cx="6241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今</a:t>
            </a:r>
            <a:endParaRPr kumimoji="1" lang="ja-JP" alt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0286857-D156-46C1-860E-62B7A3669B5D}"/>
              </a:ext>
            </a:extLst>
          </p:cNvPr>
          <p:cNvSpPr/>
          <p:nvPr/>
        </p:nvSpPr>
        <p:spPr>
          <a:xfrm>
            <a:off x="6230320" y="54244"/>
            <a:ext cx="2794940" cy="364210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0286857-D156-46C1-860E-62B7A3669B5D}"/>
              </a:ext>
            </a:extLst>
          </p:cNvPr>
          <p:cNvSpPr/>
          <p:nvPr/>
        </p:nvSpPr>
        <p:spPr>
          <a:xfrm>
            <a:off x="4146404" y="54244"/>
            <a:ext cx="2057747" cy="364210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05E741A-35C4-4BB3-B199-A7B3C08A80AB}"/>
              </a:ext>
            </a:extLst>
          </p:cNvPr>
          <p:cNvSpPr txBox="1"/>
          <p:nvPr/>
        </p:nvSpPr>
        <p:spPr>
          <a:xfrm>
            <a:off x="6156974" y="42591"/>
            <a:ext cx="5131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名前</a:t>
            </a:r>
          </a:p>
        </p:txBody>
      </p:sp>
    </p:spTree>
    <p:extLst>
      <p:ext uri="{BB962C8B-B14F-4D97-AF65-F5344CB8AC3E}">
        <p14:creationId xmlns:p14="http://schemas.microsoft.com/office/powerpoint/2010/main" val="13401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グランジ テクスチャ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17161</TotalTime>
  <Words>228</Words>
  <Application>Microsoft Office PowerPoint</Application>
  <PresentationFormat>画面に合わせる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Arial</vt:lpstr>
      <vt:lpstr>Calibri</vt:lpstr>
      <vt:lpstr>Wingdings</vt:lpstr>
      <vt:lpstr>1_Banded Design Teal 16x9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小野寺友子</dc:creator>
  <cp:lastModifiedBy>笹木 英之</cp:lastModifiedBy>
  <cp:revision>301</cp:revision>
  <cp:lastPrinted>2020-07-13T08:53:33Z</cp:lastPrinted>
  <dcterms:created xsi:type="dcterms:W3CDTF">2015-09-24T13:29:23Z</dcterms:created>
  <dcterms:modified xsi:type="dcterms:W3CDTF">2020-12-18T06:44:02Z</dcterms:modified>
</cp:coreProperties>
</file>